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19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65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0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03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44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9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28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86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81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65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6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16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1DB7A-87C8-4945-BE35-EE21ECA63B38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625C-FF99-41F9-8D01-FB8B8ED4F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49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playlist?list=PLzTqhYhVjoEnXqv6Cfa4VWDfc9w94esF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030F880-29C3-EA8B-4F5E-2CDB4955F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675373"/>
              </p:ext>
            </p:extLst>
          </p:nvPr>
        </p:nvGraphicFramePr>
        <p:xfrm>
          <a:off x="352424" y="1358898"/>
          <a:ext cx="11487152" cy="1451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1">
                  <a:extLst>
                    <a:ext uri="{9D8B030D-6E8A-4147-A177-3AD203B41FA5}">
                      <a16:colId xmlns:a16="http://schemas.microsoft.com/office/drawing/2014/main" val="304454556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1165238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376960381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3388588985"/>
                    </a:ext>
                  </a:extLst>
                </a:gridCol>
                <a:gridCol w="5562601">
                  <a:extLst>
                    <a:ext uri="{9D8B030D-6E8A-4147-A177-3AD203B41FA5}">
                      <a16:colId xmlns:a16="http://schemas.microsoft.com/office/drawing/2014/main" val="2177464952"/>
                    </a:ext>
                  </a:extLst>
                </a:gridCol>
              </a:tblGrid>
              <a:tr h="691243">
                <a:tc>
                  <a:txBody>
                    <a:bodyPr/>
                    <a:lstStyle/>
                    <a:p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事業者名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事業区分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1" kern="1200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都道府県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1" kern="1200" dirty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事業概要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366814417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有限会社　澄企画</a:t>
                      </a:r>
                      <a:endParaRPr kumimoji="1" lang="en-US" altLang="ja-JP" sz="18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食堂、レストラン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静岡県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老舗うなぎ店　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グランピング高級食材提供への新分野展開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479764702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2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株式会社河鹿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食堂、レストラン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富山県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日本酒「無人の有料試飲場」で狙う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温泉街の活性化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046105882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3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 err="1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A&amp;Associate</a:t>
                      </a:r>
                      <a:endParaRPr kumimoji="1" lang="en-US" altLang="ja-JP" sz="1800" b="0" i="0" u="none" strike="noStrike" kern="1200" baseline="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</a:t>
                      </a:r>
                      <a:endParaRPr kumimoji="1" lang="ja-JP" altLang="en-US" sz="18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酒場、ビアホール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広島県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レモンサワー「専門居酒屋」から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柑橘パフェ「カフェ専門店」への転換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478526441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4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</a:t>
                      </a:r>
                      <a:r>
                        <a:rPr kumimoji="1" lang="en-US" altLang="ja-JP" sz="1800" b="0" i="0" u="none" strike="noStrike" kern="1200" baseline="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DAIYA</a:t>
                      </a:r>
                      <a:endParaRPr kumimoji="1" lang="ja-JP" altLang="en-US" sz="18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食堂、レストラン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熊本県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新店舗出店とテイクアウトで売上拡大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3324987810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5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がんこフードサービス株式会社</a:t>
                      </a:r>
                      <a:endParaRPr kumimoji="1" lang="ja-JP" altLang="en-US" sz="18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酒場、ビアホール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大阪府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日本酒セルフサーバー導入による賑わいの創出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610560777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6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株式会社トモコ・</a:t>
                      </a:r>
                      <a:endParaRPr kumimoji="1" lang="en-US" altLang="ja-JP" sz="1800" b="0" i="0" u="none" strike="noStrike" kern="1200" baseline="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グローバルスタイル</a:t>
                      </a:r>
                      <a:endParaRPr kumimoji="1" lang="ja-JP" altLang="en-US" sz="18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食堂、レストラン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京都府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カフェからこだわりの京都創作料理店への挑戦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605651669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7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 err="1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hoiknot</a:t>
                      </a:r>
                      <a:endParaRPr kumimoji="1" lang="ja-JP" altLang="en-US" sz="18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そば・うどん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京都府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うどん屋が始める餃子コース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518753416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8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zh-CN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有限会社岩田屋</a:t>
                      </a:r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旅館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そば・うどん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長野県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本格手打ちそばミールキットでテイクアウト進出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1083241392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9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株式会社鐘龍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その他飲食店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徳島県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本格飲茶が手軽に楽しめる　無人店舗の展開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3686577564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10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株式会社アイエス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食堂、レストラン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京都府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京都の料亭が手掛ける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インバウンド向けメニュー開発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4110867408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11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ひかり亭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酒場、ビアホール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長崎県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プッシュ＆プル戦略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キッチンカーと</a:t>
                      </a:r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EC</a:t>
                      </a:r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・テイクアウトで拡販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900239750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12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</a:t>
                      </a:r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CONO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専門料理店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岡山県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本格ナポリピッツァ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美味しさそのまま地域デリバリー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179125840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13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</a:t>
                      </a:r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MLC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食堂、レストラン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岐阜県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映え系韓国料理とスイーツ開発で狙う売上回復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402780148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14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有限会社風家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酒場、ビアホール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福岡県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お客様ファーストの地元の名店づくり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3624490036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15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株式会社ベーシック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アイディーズ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酒場、ビアホール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福島県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居酒屋が行うデザート開発とテイクアウト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4120129134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16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株式会社まるい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食堂、レストラン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千葉県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鮮魚店がつくる地元食材冷凍ピザ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スーパー、自販機、</a:t>
                      </a:r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EC</a:t>
                      </a:r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サイトでの多面販売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2870372691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エイムクリエーションズ株式会社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食堂、レストラン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愛知県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テイクアウト改修による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アイドルタイム繁盛店の創り方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3381123343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endParaRPr kumimoji="1" lang="ja-JP" altLang="en-US" sz="1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en-US" altLang="ja-JP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Bar Touch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バー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福井県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バーから個室</a:t>
                      </a:r>
                      <a:r>
                        <a:rPr kumimoji="1" lang="ja-JP" altLang="en-US" sz="1800" b="0" kern="1200" dirty="0" smtClean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焼肉店</a:t>
                      </a:r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への転換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コロナダメージからの脱却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3214623916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endParaRPr kumimoji="1" lang="ja-JP" altLang="en-US" sz="1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讃岐うどん　こむぎ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そば・うどん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広島県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讃岐うどん店が仕掛ける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商品開発から配送・中食への市場拡大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587895603"/>
                  </a:ext>
                </a:extLst>
              </a:tr>
              <a:tr h="691243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endParaRPr kumimoji="1" lang="ja-JP" altLang="en-US" sz="18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株式会社</a:t>
                      </a:r>
                      <a:r>
                        <a:rPr kumimoji="1" lang="en-US" altLang="ja-JP" sz="1800" b="0" kern="1200" dirty="0" err="1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tila.dolce</a:t>
                      </a:r>
                      <a:endParaRPr kumimoji="1" lang="ja-JP" altLang="en-US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酒場、ビアホール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奈良県</a:t>
                      </a:r>
                    </a:p>
                  </a:txBody>
                  <a:tcPr marL="68580" marR="68580" marT="34291" marB="342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居酒屋から焼き肉店へ</a:t>
                      </a:r>
                      <a:endParaRPr kumimoji="1" lang="en-US" altLang="ja-JP" sz="1800" b="0" kern="1200" dirty="0">
                        <a:solidFill>
                          <a:schemeClr val="dk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800" b="0" kern="1200" dirty="0">
                          <a:solidFill>
                            <a:schemeClr val="dk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リ・ブランディングの価値づくり</a:t>
                      </a:r>
                    </a:p>
                  </a:txBody>
                  <a:tcPr marL="68580" marR="68580" marT="34291" marB="34291" anchor="ctr"/>
                </a:tc>
                <a:extLst>
                  <a:ext uri="{0D108BD9-81ED-4DB2-BD59-A6C34878D82A}">
                    <a16:rowId xmlns:a16="http://schemas.microsoft.com/office/drawing/2014/main" val="386443409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DD4657-ABC5-3E58-459A-B9C20C788304}"/>
              </a:ext>
            </a:extLst>
          </p:cNvPr>
          <p:cNvSpPr txBox="1"/>
          <p:nvPr/>
        </p:nvSpPr>
        <p:spPr>
          <a:xfrm>
            <a:off x="352424" y="175566"/>
            <a:ext cx="8018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令和４年度　業態転換等支援事業　紹介動画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34FC6D5-24ED-6E64-5FFF-B37CDB207825}"/>
              </a:ext>
            </a:extLst>
          </p:cNvPr>
          <p:cNvSpPr txBox="1"/>
          <p:nvPr/>
        </p:nvSpPr>
        <p:spPr>
          <a:xfrm>
            <a:off x="530224" y="758682"/>
            <a:ext cx="9179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（</a:t>
            </a:r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https://www.youtube.com/playlist?list=PLzTqhYhVjoEnXqv6Cfa4VWDfc9w94esFt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948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379</Words>
  <Application>Microsoft Office PowerPoint</Application>
  <PresentationFormat>ユーザー設定</PresentationFormat>
  <Paragraphs>120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野中 陽子(NONAKA Youko)</dc:creator>
  <cp:lastModifiedBy>青木　大成</cp:lastModifiedBy>
  <cp:revision>2</cp:revision>
  <cp:lastPrinted>2023-04-21T09:21:42Z</cp:lastPrinted>
  <dcterms:created xsi:type="dcterms:W3CDTF">2023-04-21T08:36:59Z</dcterms:created>
  <dcterms:modified xsi:type="dcterms:W3CDTF">2023-04-24T08:36:20Z</dcterms:modified>
</cp:coreProperties>
</file>